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81DE33-8105-48E5-B140-0327F5AAF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7D083E2-059A-4DCC-8849-C603ED68F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173BB9-3FDA-4F30-A427-2B55558A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5BA4-5E2B-472B-B9B2-2C4C0F95158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172879-71E0-4E5D-909A-54FD7DF1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4C7B6-02A4-4200-96D3-EF19E961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1EDF-EC49-4518-B84E-347610BF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4E99B7-68F7-4527-9E60-F270C2DD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10D2026-A9D6-443C-9D8B-C4F9260DA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0B24AF-47D9-4359-8CCA-B12A6951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5BA4-5E2B-472B-B9B2-2C4C0F95158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818AC2-4FCF-4B9F-8C64-AFC7E2FB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128111-C241-40A3-B5E0-051B33F9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1EDF-EC49-4518-B84E-347610BF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C7FBC50-FBCC-4CEC-BF09-A358DE854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9FF5D8A-419E-4380-9E96-01ECAE5B6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BB96A9-0E7A-4F84-AD3E-07A7BC0A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5BA4-5E2B-472B-B9B2-2C4C0F95158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385BB8-9F41-4809-A867-38C1F7AA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E1F804-1071-4670-AB00-F1F1F556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1EDF-EC49-4518-B84E-347610BF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5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C615BE-AA5C-47BA-9A96-7828883A7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B30D08-6ED5-462A-A48E-3369FA174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7188AC-A29E-467E-B4A5-72A28899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5BA4-5E2B-472B-B9B2-2C4C0F95158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B1C8C1-4941-429D-A2F8-1CB13086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44E527-44CC-45C3-9225-6F8D8A76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1EDF-EC49-4518-B84E-347610BF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2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9E004F-BB40-4FDB-BFE0-63ED5D4B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659EF1-7BCA-49B3-8570-BC73C8170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F232EE-BAC0-4F61-8A4A-6C3B2F02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5BA4-5E2B-472B-B9B2-2C4C0F95158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B2BD4A-7925-4372-8515-44A6F39A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A921BE-83FE-41FC-B390-FEFA710E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1EDF-EC49-4518-B84E-347610BF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030F2-CC6B-4132-B468-753FB7AC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693D6F-B9C4-431E-B152-DD63B3D99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B749ED-5814-4005-9313-817E9329E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E239EA-082E-47E7-9017-EED53990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5BA4-5E2B-472B-B9B2-2C4C0F95158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264883-D4BA-4E84-8807-816E2183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9F8A04-E448-4706-90FB-817B5F9D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1EDF-EC49-4518-B84E-347610BF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626C3-F254-4D5D-9B50-E8893BB8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B6670B-D408-401E-A9AD-CC26B79D5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9124DE-D5EE-444B-955C-FC8A0512B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82D2C5-7BD0-4EAD-B26A-1CABF3265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E7EB531-875F-4308-A8BE-BBA3E2646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34370E-0798-4E1C-A24D-35B8AA68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5BA4-5E2B-472B-B9B2-2C4C0F95158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B8EB1DF-67EB-483F-8E39-D64D2B9D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E3C3A85-AE75-4958-B5A8-B63532FD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1EDF-EC49-4518-B84E-347610BF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A4A57E-B860-412E-A143-66ED992A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298B825-643A-4532-90B0-DE75C815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5BA4-5E2B-472B-B9B2-2C4C0F95158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072F57A-1665-4F19-A3B7-3134EFD3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5023179-0C58-484B-9700-3E263505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1EDF-EC49-4518-B84E-347610BF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9E9C672-4BCF-4EAC-B8C7-1941E259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5BA4-5E2B-472B-B9B2-2C4C0F95158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7F6F168-0E1B-4E1C-9FE2-7AA6D547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91483B0-D99F-4397-9E19-CE3A1BE2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1EDF-EC49-4518-B84E-347610BF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1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3D7FDF-BA29-4981-B69C-45F32A68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56D6A1-6C3C-42E2-92C0-FEF3790AD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2A2A758-2A63-4090-8031-E1C32FD14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94AB2A-CE2A-4956-AE74-38801757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5BA4-5E2B-472B-B9B2-2C4C0F95158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EF8570-7791-4B18-A8E0-F95CFEBB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FD0B14-83BC-4A4E-89C2-4E09507E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1EDF-EC49-4518-B84E-347610BF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9C215-CC5A-427B-AA99-14E23B6B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381DA9D-FEA9-4B51-BC4D-66606C552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DA6084-F5AE-4B27-A6F3-339773556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E89434-64DB-4439-AE57-BCC71232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5BA4-5E2B-472B-B9B2-2C4C0F95158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5DD1A0D-AB0A-4EBA-A103-17D30CBB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C28389-BB42-4BFA-A2AC-B03E990B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1EDF-EC49-4518-B84E-347610BF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1F08B0-E197-494A-9620-81168BFA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A25037-48FF-4E33-9B0E-AD0242EDF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DE9E12-70C0-49E4-BF36-173403B5C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5BA4-5E2B-472B-B9B2-2C4C0F95158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BF2528-D99D-4973-8905-427B07E58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986998-E1F6-4046-BA81-A56DAE392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1EDF-EC49-4518-B84E-347610BF8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lesa.ru/article/zheleznye-spasateli-tehnika-blokadnogo-leningrada-2015-01-26" TargetMode="External"/><Relationship Id="rId2" Type="http://schemas.openxmlformats.org/officeDocument/2006/relationships/hyperlink" Target="https://skaramanga1972.livejournal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0A73C8-06B4-4E47-B08C-919CE9BC6E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/>
            </a:r>
            <a:br>
              <a:rPr lang="ru-RU" i="1" dirty="0"/>
            </a:br>
            <a:r>
              <a:rPr lang="ru-RU" sz="3100" i="1" dirty="0">
                <a:latin typeface="Times New Roman" panose="02020603050405020304" pitchFamily="18" charset="0"/>
              </a:rPr>
              <a:t>П</a:t>
            </a:r>
            <a:r>
              <a:rPr lang="ru-RU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резентация  «Ленинград – город воинской славы!», </a:t>
            </a:r>
            <a:br>
              <a:rPr lang="ru-RU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/>
              <a:t>Защитники Ленинграда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C60343-FAB0-4743-B19A-125C5E53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56670"/>
          </a:xfrm>
        </p:spPr>
        <p:txBody>
          <a:bodyPr>
            <a:normAutofit/>
          </a:bodyPr>
          <a:lstStyle/>
          <a:p>
            <a:r>
              <a:rPr lang="ru-RU" dirty="0"/>
              <a:t>(Техника)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Курманов Арсен,15 </a:t>
            </a:r>
            <a:r>
              <a:rPr lang="ru-RU" dirty="0" smtClean="0"/>
              <a:t>лет,  </a:t>
            </a:r>
            <a:r>
              <a:rPr lang="ru-RU" dirty="0"/>
              <a:t>ученик 9 класс</a:t>
            </a:r>
          </a:p>
          <a:p>
            <a:r>
              <a:rPr lang="ru-RU" dirty="0"/>
              <a:t>МАОУ «</a:t>
            </a:r>
            <a:r>
              <a:rPr lang="ru-RU" dirty="0" err="1"/>
              <a:t>М.Горьковская</a:t>
            </a:r>
            <a:r>
              <a:rPr lang="ru-RU" dirty="0"/>
              <a:t> ООШ»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31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D4610F-AEA7-49BA-99EB-1A8AAC2C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49" y="500062"/>
            <a:ext cx="4574599" cy="5272756"/>
          </a:xfrm>
        </p:spPr>
        <p:txBody>
          <a:bodyPr>
            <a:normAutofit/>
          </a:bodyPr>
          <a:lstStyle/>
          <a:p>
            <a:r>
              <a:rPr lang="ru-RU" b="0" i="1" dirty="0">
                <a:solidFill>
                  <a:srgbClr val="242F33"/>
                </a:solidFill>
                <a:effectLst/>
                <a:latin typeface="ProximaNova"/>
              </a:rPr>
              <a:t>КВ-1 под аркой Генштаба в Ленинграде. На первом танке написано: "Отстоим завоевания Октября"</a:t>
            </a: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5EC9753D-23BC-4019-BF13-D14E7567EA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42" y="0"/>
            <a:ext cx="6956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E7A3D654-5EAD-4E62-9AD8-05C87DB1D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21" y="5772818"/>
            <a:ext cx="981541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3655C-A15C-4B00-9B41-2E4CB1A5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578" y="456565"/>
            <a:ext cx="9828581" cy="1338613"/>
          </a:xfrm>
        </p:spPr>
        <p:txBody>
          <a:bodyPr/>
          <a:lstStyle/>
          <a:p>
            <a:r>
              <a:rPr lang="ru-RU" b="0" i="1" dirty="0">
                <a:solidFill>
                  <a:srgbClr val="242F33"/>
                </a:solidFill>
                <a:effectLst/>
                <a:latin typeface="ProximaNova"/>
              </a:rPr>
              <a:t>Зенитки защищают небо родного города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E3B386-C7A7-4EE4-9A80-E37E60B37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381E0748-8DE9-4EEF-921C-D99BAC26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5"/>
            <a:ext cx="10515599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&quot;Назад&quot; или &quot;Предыдущий&quot;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1C43983-91C7-4B3D-B228-D3EE2584BDF1}"/>
              </a:ext>
            </a:extLst>
          </p:cNvPr>
          <p:cNvSpPr/>
          <p:nvPr/>
        </p:nvSpPr>
        <p:spPr>
          <a:xfrm>
            <a:off x="0" y="5672838"/>
            <a:ext cx="970671" cy="10691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9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529CDC-0542-480C-90D5-0BF9C244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0" i="1" dirty="0">
                <a:solidFill>
                  <a:srgbClr val="242F33"/>
                </a:solidFill>
                <a:effectLst/>
                <a:latin typeface="ProximaNova"/>
              </a:rPr>
              <a:t>МиГ-3</a:t>
            </a:r>
            <a:endParaRPr lang="ru-RU" sz="8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1610797-F312-4909-810D-DB7D97E8FF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2604"/>
            <a:ext cx="9105604" cy="531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&quot;Назад&quot; или &quot;Предыдущий&quot;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C6F7986A-43A7-465D-89AE-6462B8118215}"/>
              </a:ext>
            </a:extLst>
          </p:cNvPr>
          <p:cNvSpPr/>
          <p:nvPr/>
        </p:nvSpPr>
        <p:spPr>
          <a:xfrm>
            <a:off x="0" y="5758529"/>
            <a:ext cx="970671" cy="10691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6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CCD7AE-0649-4718-9A6B-F97111B6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Встреча бойцов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95614E1-7136-4440-B4E8-59284F3F4C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180493"/>
            <a:ext cx="8542607" cy="4529796"/>
          </a:xfrm>
        </p:spPr>
      </p:pic>
    </p:spTree>
    <p:extLst>
      <p:ext uri="{BB962C8B-B14F-4D97-AF65-F5344CB8AC3E}">
        <p14:creationId xmlns:p14="http://schemas.microsoft.com/office/powerpoint/2010/main" val="278190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7C753B-CC44-44D1-B4D4-8B524A0A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Солдаты блокадного Ленинграда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EC6B6F4-AFC3-4D8B-AD65-2B617F506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355024"/>
            <a:ext cx="9399942" cy="5376781"/>
          </a:xfrm>
        </p:spPr>
      </p:pic>
    </p:spTree>
    <p:extLst>
      <p:ext uri="{BB962C8B-B14F-4D97-AF65-F5344CB8AC3E}">
        <p14:creationId xmlns:p14="http://schemas.microsoft.com/office/powerpoint/2010/main" val="11113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E9FE0F-50D6-469C-8467-941CE789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Прорыв блокады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A0F131-CF60-4365-BDC7-A425CCEB81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987425"/>
            <a:ext cx="6774350" cy="530083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3C34E31-E2D8-495F-A912-4F519128B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841" y="2144566"/>
            <a:ext cx="3932237" cy="3811588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Ленинград был окончательно освобождён от блокады 27 января 1944 года.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Оборона Ленинграда и блокада — урок беспримерного мужества всей стране, всему миру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8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2A88F8-4845-461F-A64E-66AE7A622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Руководитель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Четвертакова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Г.Т.</a:t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материалов и источников информации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13BB89-922C-4741-A5BF-D744B5D71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 fontScale="92500"/>
          </a:bodyPr>
          <a:lstStyle/>
          <a:p>
            <a:pPr marL="571500" indent="-571500" algn="l">
              <a:buFontTx/>
              <a:buChar char="-"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https://skaramanga1972.livejournal.com/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://</a:t>
            </a:r>
            <a:r>
              <a:rPr 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www.kolesa.ru/article/zheleznye-spasateli-tehnika-blokadnogo-leningrada-2015-01-26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71500" indent="-571500" algn="l">
              <a:buFontTx/>
              <a:buChar char="-"/>
            </a:pPr>
            <a:endParaRPr lang="ru-RU" sz="4000" dirty="0"/>
          </a:p>
          <a:p>
            <a:endParaRPr lang="ru-RU" sz="4000" dirty="0"/>
          </a:p>
        </p:txBody>
      </p:sp>
      <p:sp>
        <p:nvSpPr>
          <p:cNvPr id="4" name="Управляющая кнопка: &quot;Назад&quot; или &quot;Предыдущий&quot;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84F1F15E-1077-45C0-A521-D73B6A593200}"/>
              </a:ext>
            </a:extLst>
          </p:cNvPr>
          <p:cNvSpPr/>
          <p:nvPr/>
        </p:nvSpPr>
        <p:spPr>
          <a:xfrm>
            <a:off x="34731" y="5753686"/>
            <a:ext cx="970671" cy="10691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9FE0EF-D1AB-41FF-A15B-D0854B4C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A69D08-FDF6-40AA-B4B7-0D5B2D438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sldjump"/>
              </a:rPr>
              <a:t>Грузовики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sldjump"/>
              </a:rPr>
              <a:t>Танки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4" action="ppaction://hlinksldjump"/>
              </a:rPr>
              <a:t>Зенитки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5" action="ppaction://hlinksldjump"/>
              </a:rPr>
              <a:t>Самолеты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6" action="ppaction://hlinksldjump"/>
              </a:rPr>
              <a:t>История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68E248-802B-4E27-807C-6745CDC456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05" y="-60960"/>
            <a:ext cx="4989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9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4C1E7B-C767-40F2-91F7-163B9169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575252"/>
                </a:solidFill>
                <a:effectLst/>
                <a:latin typeface="PT Sans"/>
              </a:rPr>
              <a:t>ГАЗ-АА "полуторка"</a:t>
            </a:r>
            <a:br>
              <a:rPr lang="ru-RU" b="0" i="0" dirty="0">
                <a:solidFill>
                  <a:srgbClr val="575252"/>
                </a:solidFill>
                <a:effectLst/>
                <a:latin typeface="PT Sans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FEF6EE4-1074-4C0A-9E7C-74F919115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575252"/>
                </a:solidFill>
                <a:effectLst/>
                <a:latin typeface="PT Sans"/>
              </a:rPr>
              <a:t>Именно на этой машине по </a:t>
            </a:r>
            <a:r>
              <a:rPr lang="en-US" sz="2000" b="0" i="0" dirty="0">
                <a:solidFill>
                  <a:srgbClr val="575252"/>
                </a:solidFill>
                <a:effectLst/>
                <a:latin typeface="PT Sans"/>
              </a:rPr>
              <a:t>“</a:t>
            </a:r>
            <a:r>
              <a:rPr lang="ru-RU" sz="2000" b="0" i="0" dirty="0">
                <a:solidFill>
                  <a:srgbClr val="575252"/>
                </a:solidFill>
                <a:effectLst/>
                <a:latin typeface="PT Sans"/>
              </a:rPr>
              <a:t>дороге жизни</a:t>
            </a:r>
            <a:r>
              <a:rPr lang="en-US" sz="2000" b="0" i="0" dirty="0">
                <a:solidFill>
                  <a:srgbClr val="575252"/>
                </a:solidFill>
                <a:effectLst/>
                <a:latin typeface="PT Sans"/>
              </a:rPr>
              <a:t>” </a:t>
            </a:r>
            <a:r>
              <a:rPr lang="ru-RU" sz="2000" b="0" i="0" dirty="0">
                <a:solidFill>
                  <a:srgbClr val="575252"/>
                </a:solidFill>
                <a:effectLst/>
                <a:latin typeface="PT Sans"/>
              </a:rPr>
              <a:t>в город привозили продукты.  </a:t>
            </a:r>
            <a:r>
              <a:rPr lang="en-US" sz="2000" dirty="0">
                <a:solidFill>
                  <a:srgbClr val="575252"/>
                </a:solidFill>
                <a:latin typeface="PT Sans"/>
              </a:rPr>
              <a:t>“</a:t>
            </a:r>
            <a:r>
              <a:rPr lang="ru-RU" sz="2000" dirty="0">
                <a:solidFill>
                  <a:srgbClr val="575252"/>
                </a:solidFill>
                <a:latin typeface="PT Sans"/>
              </a:rPr>
              <a:t>П</a:t>
            </a:r>
            <a:r>
              <a:rPr lang="ru-RU" sz="2000" b="0" i="0" dirty="0">
                <a:solidFill>
                  <a:srgbClr val="575252"/>
                </a:solidFill>
                <a:effectLst/>
                <a:latin typeface="PT Sans"/>
              </a:rPr>
              <a:t>олуторка" была одним из важнейших звеньев в этой спасительной цепочке. Свое прозвище грузовичок получил за максимальную грузоподъемность равную 1,5 т, хотя нередко их загружали и до 3 т.</a:t>
            </a:r>
            <a:endParaRPr lang="ru-R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4EB958B-2953-401A-80E9-D7B0941047F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r="118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6247C-9A4F-4430-AF4A-4AEE0563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294" y="106681"/>
            <a:ext cx="5917174" cy="1203959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575252"/>
                </a:solidFill>
                <a:effectLst/>
                <a:latin typeface="PT Sans"/>
              </a:rPr>
              <a:t>Товарищ "Захар Иванович"</a:t>
            </a:r>
            <a:br>
              <a:rPr lang="ru-RU" b="0" i="0" dirty="0">
                <a:solidFill>
                  <a:srgbClr val="575252"/>
                </a:solidFill>
                <a:effectLst/>
                <a:latin typeface="PT Sans"/>
              </a:rPr>
            </a:b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4E6061D-ECC1-4864-9393-FCF6FFF14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" y="2286000"/>
            <a:ext cx="5455920" cy="4114800"/>
          </a:xfrm>
        </p:spPr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24723F-D98B-4E6F-9DCD-BD5A5C088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792480"/>
            <a:ext cx="4509452" cy="5076508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575252"/>
                </a:solidFill>
                <a:effectLst/>
                <a:latin typeface="PT Sans"/>
              </a:rPr>
              <a:t>Вторым по популярности грузовиком в военные годы был ЗИС-5 грузоподъемностью 3 т. "Трехтонка", "Захар" или "Захар Иванович", как и его младший брат ГАЗ-АА, очень ценился в Красной Армии и также принимал участие в доставке грузов в осажденный Ленинград. Во время войны упрощенная военная модификация ЗИС-5В производилась на заводах ЗИС, </a:t>
            </a:r>
            <a:r>
              <a:rPr lang="ru-RU" sz="2000" b="0" i="0" dirty="0" err="1">
                <a:solidFill>
                  <a:srgbClr val="575252"/>
                </a:solidFill>
                <a:effectLst/>
                <a:latin typeface="PT Sans"/>
              </a:rPr>
              <a:t>УльЗИС</a:t>
            </a:r>
            <a:r>
              <a:rPr lang="ru-RU" sz="2000" b="0" i="0" dirty="0">
                <a:solidFill>
                  <a:srgbClr val="575252"/>
                </a:solidFill>
                <a:effectLst/>
                <a:latin typeface="PT Sans"/>
              </a:rPr>
              <a:t> и </a:t>
            </a:r>
            <a:r>
              <a:rPr lang="ru-RU" sz="2000" b="0" i="0" dirty="0" err="1">
                <a:solidFill>
                  <a:srgbClr val="575252"/>
                </a:solidFill>
                <a:effectLst/>
                <a:latin typeface="PT Sans"/>
              </a:rPr>
              <a:t>УралЗИС</a:t>
            </a:r>
            <a:r>
              <a:rPr lang="ru-RU" sz="2000" b="0" i="0" dirty="0">
                <a:solidFill>
                  <a:srgbClr val="575252"/>
                </a:solidFill>
                <a:effectLst/>
                <a:latin typeface="PT Sans"/>
              </a:rPr>
              <a:t>.</a:t>
            </a:r>
            <a:endParaRPr lang="ru-RU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471210B-1F57-49C1-8661-CD23F7451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691640"/>
            <a:ext cx="63246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684CDE-5281-470E-ADFA-927D5338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"/>
            <a:ext cx="6720840" cy="987424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575252"/>
                </a:solidFill>
                <a:effectLst/>
                <a:latin typeface="PT Sans"/>
              </a:rPr>
              <a:t>Бронеавтомобиль БА-20</a:t>
            </a:r>
            <a:br>
              <a:rPr lang="ru-RU" b="0" i="0" dirty="0">
                <a:solidFill>
                  <a:srgbClr val="575252"/>
                </a:solidFill>
                <a:effectLst/>
                <a:latin typeface="PT Sans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F303BF-AF70-480A-B60A-9CBF458E7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88720"/>
            <a:ext cx="3932237" cy="4680268"/>
          </a:xfrm>
        </p:spPr>
        <p:txBody>
          <a:bodyPr>
            <a:normAutofit/>
          </a:bodyPr>
          <a:lstStyle/>
          <a:p>
            <a:r>
              <a:rPr lang="ru-RU" sz="2000" b="0" i="0" dirty="0" err="1">
                <a:solidFill>
                  <a:srgbClr val="575252"/>
                </a:solidFill>
                <a:effectLst/>
                <a:latin typeface="PT Sans"/>
              </a:rPr>
              <a:t>Бронавтомобиль</a:t>
            </a:r>
            <a:r>
              <a:rPr lang="ru-RU" sz="2000" b="0" i="0" dirty="0">
                <a:solidFill>
                  <a:srgbClr val="575252"/>
                </a:solidFill>
                <a:effectLst/>
                <a:latin typeface="PT Sans"/>
              </a:rPr>
              <a:t> с передним расположением силовой установки принимал участие в прорыве блокады Ленинграда. Пулеметная башня с вращательным механизмом устанавливалась в кормовой части корпуса над боевым отделением. Обзор на 180 градусов обеспечивали смотровые щели в башне и корпусе, которые закрывались бронированными заслонками изнутри.</a:t>
            </a:r>
            <a:endParaRPr lang="ru-RU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919C88D-0CC1-4243-B08E-7E9F76801CD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8" r="149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xmlns="" id="{FE83189B-F4FE-4686-A45F-F1E9CBBBA3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4183-EC75-4121-9B44-97F59822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4772025" cy="1234440"/>
          </a:xfrm>
        </p:spPr>
        <p:txBody>
          <a:bodyPr/>
          <a:lstStyle/>
          <a:p>
            <a:r>
              <a:rPr lang="ru-RU" b="0" i="0" dirty="0">
                <a:solidFill>
                  <a:srgbClr val="575252"/>
                </a:solidFill>
                <a:effectLst/>
                <a:latin typeface="PT Sans"/>
              </a:rPr>
              <a:t>Бронеавтомобиль БА-3</a:t>
            </a:r>
            <a:br>
              <a:rPr lang="ru-RU" b="0" i="0" dirty="0">
                <a:solidFill>
                  <a:srgbClr val="575252"/>
                </a:solidFill>
                <a:effectLst/>
                <a:latin typeface="PT Sans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512016-BE22-4FAF-B572-77A1B3836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012" y="1320019"/>
            <a:ext cx="3810000" cy="3881953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575252"/>
                </a:solidFill>
                <a:effectLst/>
                <a:latin typeface="PT Sans"/>
              </a:rPr>
              <a:t>Рожденный в 1934 году на Ижорском заводе бронеавтомобиль БА-3 был также незаменим в прорыве блокады. Он представляет собой усовершенствованный БАИ, однако отличается башней с вооружением от танка Т-26, удлиненной на 50 мм "кормой", наличием в моторном отделении окон для выхода воздуха. На задних крыльях предусмотрены крепления для вездеходных гусеничных цепей. Толщина брони башни равнялась 9 мм. Боекомплект включал в себя пушку с 60 зарядами и пулемет ДТ с 53 магазинами.</a:t>
            </a:r>
            <a:endParaRPr lang="ru-RU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0EB3FEBD-0A2B-4F0E-B9A3-CDE67F57C44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r="19452"/>
          <a:stretch>
            <a:fillRect/>
          </a:stretch>
        </p:blipFill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553F293-AF25-4103-BB16-787BC57EF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" y="5537981"/>
            <a:ext cx="981541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230BFC-D885-4A95-998A-307913B3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>
                <a:solidFill>
                  <a:srgbClr val="242F33"/>
                </a:solidFill>
                <a:effectLst/>
                <a:latin typeface="ProximaNova"/>
              </a:rPr>
              <a:t>Т-34 на Невском проспекте Ленинграда. 1943г.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6D138755-BCE5-4A50-A2D3-24B4DA8DD8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825624"/>
            <a:ext cx="835152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44D455-AAF4-465B-9698-AD88EC71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488" y="365125"/>
            <a:ext cx="5991031" cy="747395"/>
          </a:xfrm>
        </p:spPr>
        <p:txBody>
          <a:bodyPr/>
          <a:lstStyle/>
          <a:p>
            <a:r>
              <a:rPr lang="ru-RU" dirty="0"/>
              <a:t>БТ-5 В Ленинграде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ED3604EE-DFFF-4602-B8D2-0957764D1FD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" y="1819888"/>
            <a:ext cx="5991032" cy="405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1E1C181A-9CA0-4D0B-9D84-298047C824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19888"/>
            <a:ext cx="5991031" cy="399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7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85920AB-0989-4AE3-86E7-003478B5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20" y="213360"/>
            <a:ext cx="6720839" cy="672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D4BB83-F45E-4F87-8EA8-DF6F74AFACE6}"/>
              </a:ext>
            </a:extLst>
          </p:cNvPr>
          <p:cNvSpPr txBox="1"/>
          <p:nvPr/>
        </p:nvSpPr>
        <p:spPr>
          <a:xfrm>
            <a:off x="152400" y="335280"/>
            <a:ext cx="469392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0" i="1" dirty="0">
                <a:solidFill>
                  <a:srgbClr val="242F33"/>
                </a:solidFill>
                <a:effectLst/>
                <a:latin typeface="ProximaNova"/>
              </a:rPr>
              <a:t>КВ-1 под аркой Генштаба в Ленинграде. На первом танке написано: "Отстоим завоевания Октября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391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339</Words>
  <Application>Microsoft Office PowerPoint</Application>
  <PresentationFormat>Произвольный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Презентация  «Ленинград – город воинской славы!»,       Защитники Ленинграда</vt:lpstr>
      <vt:lpstr>Содержание </vt:lpstr>
      <vt:lpstr>ГАЗ-АА "полуторка" </vt:lpstr>
      <vt:lpstr>Товарищ "Захар Иванович" </vt:lpstr>
      <vt:lpstr>Бронеавтомобиль БА-20 </vt:lpstr>
      <vt:lpstr>Бронеавтомобиль БА-3 </vt:lpstr>
      <vt:lpstr>Т-34 на Невском проспекте Ленинграда. 1943г.</vt:lpstr>
      <vt:lpstr>БТ-5 В Ленинграде</vt:lpstr>
      <vt:lpstr>Презентация PowerPoint</vt:lpstr>
      <vt:lpstr>КВ-1 под аркой Генштаба в Ленинграде. На первом танке написано: "Отстоим завоевания Октября"</vt:lpstr>
      <vt:lpstr>Зенитки защищают небо родного города</vt:lpstr>
      <vt:lpstr>МиГ-3</vt:lpstr>
      <vt:lpstr>Встреча бойцов</vt:lpstr>
      <vt:lpstr>Солдаты блокадного Ленинграда</vt:lpstr>
      <vt:lpstr>Прорыв блокады </vt:lpstr>
      <vt:lpstr>Руководитель Четвертакова Г.Т.  Список используемых материалов и источников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Ленинграда</dc:title>
  <dc:creator>User</dc:creator>
  <cp:lastModifiedBy>Asus</cp:lastModifiedBy>
  <cp:revision>17</cp:revision>
  <dcterms:created xsi:type="dcterms:W3CDTF">2021-02-19T08:58:04Z</dcterms:created>
  <dcterms:modified xsi:type="dcterms:W3CDTF">2022-02-02T16:10:22Z</dcterms:modified>
</cp:coreProperties>
</file>